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264" r:id="rId4"/>
    <p:sldId id="265" r:id="rId5"/>
    <p:sldId id="258" r:id="rId6"/>
    <p:sldId id="262" r:id="rId7"/>
    <p:sldId id="263" r:id="rId8"/>
    <p:sldId id="266" r:id="rId9"/>
    <p:sldId id="268" r:id="rId10"/>
    <p:sldId id="270" r:id="rId11"/>
    <p:sldId id="260" r:id="rId12"/>
    <p:sldId id="267" r:id="rId13"/>
    <p:sldId id="271" r:id="rId14"/>
    <p:sldId id="272" r:id="rId15"/>
    <p:sldId id="261" r:id="rId16"/>
    <p:sldId id="278" r:id="rId17"/>
    <p:sldId id="273" r:id="rId18"/>
    <p:sldId id="276" r:id="rId19"/>
    <p:sldId id="279" r:id="rId20"/>
    <p:sldId id="274" r:id="rId21"/>
    <p:sldId id="259" r:id="rId22"/>
    <p:sldId id="280" r:id="rId23"/>
    <p:sldId id="281" r:id="rId24"/>
    <p:sldId id="282" r:id="rId25"/>
    <p:sldId id="283" r:id="rId26"/>
    <p:sldId id="284" r:id="rId27"/>
    <p:sldId id="286" r:id="rId28"/>
    <p:sldId id="285" r:id="rId29"/>
    <p:sldId id="287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7" r:id="rId38"/>
    <p:sldId id="296" r:id="rId39"/>
    <p:sldId id="298" r:id="rId40"/>
    <p:sldId id="299" r:id="rId41"/>
    <p:sldId id="300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1C80F95-27E3-A248-BE42-77F93D8799F9}">
          <p14:sldIdLst>
            <p14:sldId id="256"/>
            <p14:sldId id="257"/>
            <p14:sldId id="264"/>
            <p14:sldId id="265"/>
          </p14:sldIdLst>
        </p14:section>
        <p14:section name="Mock a Service" id="{95A1A531-8F1D-9E47-9179-37BF66BA935C}">
          <p14:sldIdLst>
            <p14:sldId id="258"/>
            <p14:sldId id="262"/>
            <p14:sldId id="263"/>
            <p14:sldId id="266"/>
            <p14:sldId id="268"/>
            <p14:sldId id="270"/>
          </p14:sldIdLst>
        </p14:section>
        <p14:section name="Return an Error" id="{EE7AEDEA-FA4A-6F47-967E-956B226543D6}">
          <p14:sldIdLst>
            <p14:sldId id="260"/>
            <p14:sldId id="267"/>
            <p14:sldId id="271"/>
            <p14:sldId id="272"/>
          </p14:sldIdLst>
        </p14:section>
        <p14:section name="Verify Requests" id="{6A3E909F-9E57-8245-9850-9CF0F05328CA}">
          <p14:sldIdLst>
            <p14:sldId id="261"/>
            <p14:sldId id="278"/>
            <p14:sldId id="273"/>
            <p14:sldId id="276"/>
            <p14:sldId id="279"/>
            <p14:sldId id="274"/>
          </p14:sldIdLst>
        </p14:section>
        <p14:section name="Forward a Request" id="{12553C1F-1670-3F4D-AF9D-8D317FFF26D7}">
          <p14:sldIdLst>
            <p14:sldId id="259"/>
            <p14:sldId id="280"/>
            <p14:sldId id="281"/>
            <p14:sldId id="282"/>
            <p14:sldId id="283"/>
            <p14:sldId id="284"/>
            <p14:sldId id="286"/>
            <p14:sldId id="285"/>
            <p14:sldId id="287"/>
            <p14:sldId id="289"/>
            <p14:sldId id="290"/>
          </p14:sldIdLst>
        </p14:section>
        <p14:section name="Troubleshooting" id="{758FC24E-E1CF-6F41-984C-686BCE8FAC86}">
          <p14:sldIdLst>
            <p14:sldId id="291"/>
            <p14:sldId id="292"/>
          </p14:sldIdLst>
        </p14:section>
        <p14:section name="Structure" id="{9BF4BB9B-EA85-B848-9E91-3BC151EEAFA2}">
          <p14:sldIdLst>
            <p14:sldId id="293"/>
            <p14:sldId id="294"/>
          </p14:sldIdLst>
        </p14:section>
        <p14:section name="Alternatives" id="{D050CFF2-6C0C-C74F-B161-D6ED74C51005}">
          <p14:sldIdLst>
            <p14:sldId id="295"/>
            <p14:sldId id="297"/>
            <p14:sldId id="296"/>
            <p14:sldId id="298"/>
            <p14:sldId id="299"/>
          </p14:sldIdLst>
        </p14:section>
        <p14:section name="End" id="{75B4DA2F-29F4-E445-A579-5309B7263AC3}">
          <p14:sldIdLst>
            <p14:sldId id="3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0DA2C-932A-ED4E-AB6B-1D1EBE74880C}" type="datetimeFigureOut">
              <a:rPr lang="en-US" smtClean="0"/>
              <a:t>7/3/19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5AE01-BB11-5C42-A495-38C665338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3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did the first prototype over lunch, and selected the first solution I found with a GUI I could use.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AE01-BB11-5C42-A495-38C665338C6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261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7/3/19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ock-server.com/mock_server/creating_expectations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mockserver.lightningdev.com/some/path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ck-server.com/mock_server/clearing_and_resetting.html" TargetMode="External"/><Relationship Id="rId2" Type="http://schemas.openxmlformats.org/officeDocument/2006/relationships/hyperlink" Target="https://mockserver.lightningdev.com/mockserver/clear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mockserver.lightningdev.com/simple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ck-server.com/mock_server/clearing_and_resetting.html" TargetMode="External"/><Relationship Id="rId2" Type="http://schemas.openxmlformats.org/officeDocument/2006/relationships/hyperlink" Target="https://mockserver.lightningdev.com/mockserver/clear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mockserver.lightningdev.com/app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mockserver.lightningdev.com/app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assah/mockserver-pres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mockserver.lightningdev.com/app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mock-server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mockserver.lightningdev.com/some/path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mockserver.lightningdev.com/other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ck-server.com/mock_server/clearing_and_resetting.html" TargetMode="External"/><Relationship Id="rId2" Type="http://schemas.openxmlformats.org/officeDocument/2006/relationships/hyperlink" Target="https://mockserver.lightningdev.com/mockserver/clear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9DD0A-3FCB-F049-A1F7-39E8FF5D0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Mock Server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D5459-E5D9-464D-B388-85532FC819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Easy mocking of any system you integrate with via HTTP or HTTPS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86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C3CA-6D29-074D-B2ED-0DF12F844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75FC6-33EC-6441-BC33-E98C30183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Expectations:</a:t>
            </a:r>
          </a:p>
          <a:p>
            <a:r>
              <a:rPr lang="en-US" dirty="0">
                <a:hlinkClick r:id="rId2"/>
              </a:rPr>
              <a:t>http://www.mock-server.com/mock_server/creating_expectations.html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093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DA9B4-7B74-DB4A-84DD-7926D1296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Return </a:t>
            </a:r>
            <a:r>
              <a:rPr lang="en-US" sz="3600" dirty="0" err="1"/>
              <a:t>aN</a:t>
            </a:r>
            <a:r>
              <a:rPr lang="en-US" sz="3600" dirty="0"/>
              <a:t> Error Concept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08A623-965E-794F-9EFD-2B112ACF4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374" y="1321628"/>
            <a:ext cx="6282919" cy="34556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737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0C458-8435-AE49-9526-D4F9269F0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RANDOM BYTE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D1606-7F06-E046-9A3B-89F6FAAC1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curl </a:t>
            </a:r>
            <a:r>
              <a:rPr lang="en-US" dirty="0"/>
              <a:t>-v -X PUT "http://</a:t>
            </a:r>
            <a:r>
              <a:rPr lang="en-US" dirty="0" err="1"/>
              <a:t>mockserver.lightningdev.com</a:t>
            </a:r>
            <a:r>
              <a:rPr lang="en-US" dirty="0"/>
              <a:t>/</a:t>
            </a:r>
            <a:r>
              <a:rPr lang="en-US" dirty="0" err="1"/>
              <a:t>mockserver</a:t>
            </a:r>
            <a:r>
              <a:rPr lang="en-US" dirty="0"/>
              <a:t>/expectation" -d '{</a:t>
            </a:r>
            <a:br>
              <a:rPr lang="en-US" dirty="0"/>
            </a:br>
            <a:r>
              <a:rPr lang="en-US" dirty="0"/>
              <a:t>    "</a:t>
            </a:r>
            <a:r>
              <a:rPr lang="en-US" dirty="0" err="1"/>
              <a:t>httpRequest</a:t>
            </a:r>
            <a:r>
              <a:rPr lang="en-US" dirty="0"/>
              <a:t>": {</a:t>
            </a:r>
            <a:br>
              <a:rPr lang="en-US" dirty="0"/>
            </a:br>
            <a:r>
              <a:rPr lang="en-US" dirty="0"/>
              <a:t>        "path": "/some/path"</a:t>
            </a:r>
            <a:br>
              <a:rPr lang="en-US" dirty="0"/>
            </a:br>
            <a:r>
              <a:rPr lang="en-US" dirty="0"/>
              <a:t>    },</a:t>
            </a:r>
            <a:br>
              <a:rPr lang="en-US" dirty="0"/>
            </a:br>
            <a:r>
              <a:rPr lang="en-US" dirty="0"/>
              <a:t>    "</a:t>
            </a:r>
            <a:r>
              <a:rPr lang="en-US" dirty="0" err="1"/>
              <a:t>httpError</a:t>
            </a:r>
            <a:r>
              <a:rPr lang="en-US" dirty="0"/>
              <a:t>": {</a:t>
            </a:r>
            <a:br>
              <a:rPr lang="en-US" dirty="0"/>
            </a:br>
            <a:r>
              <a:rPr lang="en-US" dirty="0"/>
              <a:t>        "</a:t>
            </a:r>
            <a:r>
              <a:rPr lang="en-US" dirty="0" err="1"/>
              <a:t>dropConnection</a:t>
            </a:r>
            <a:r>
              <a:rPr lang="en-US" dirty="0"/>
              <a:t>": true,</a:t>
            </a:r>
            <a:br>
              <a:rPr lang="en-US" dirty="0"/>
            </a:br>
            <a:r>
              <a:rPr lang="en-US" dirty="0"/>
              <a:t>        "</a:t>
            </a:r>
            <a:r>
              <a:rPr lang="en-US" dirty="0" err="1"/>
              <a:t>responseBytes</a:t>
            </a:r>
            <a:r>
              <a:rPr lang="en-US" dirty="0"/>
              <a:t>": "eQqmdjEEoaXnCvcK6lOAIZeU+Pn+womxmg=="</a:t>
            </a:r>
            <a:br>
              <a:rPr lang="en-US" dirty="0"/>
            </a:br>
            <a:r>
              <a:rPr lang="en-US" dirty="0"/>
              <a:t>    }</a:t>
            </a:r>
            <a:br>
              <a:rPr lang="en-US" dirty="0"/>
            </a:br>
            <a:r>
              <a:rPr lang="en-US" dirty="0"/>
              <a:t>}'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4A03E5-58E4-ED4F-B6BD-3D645D588CDE}"/>
              </a:ext>
            </a:extLst>
          </p:cNvPr>
          <p:cNvSpPr txBox="1"/>
          <p:nvPr/>
        </p:nvSpPr>
        <p:spPr>
          <a:xfrm>
            <a:off x="1668162" y="5782962"/>
            <a:ext cx="55675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also be found in the repository in samples/error1.sh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735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CB203-F29E-E54F-BF58-8A954AC3C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 it 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6BB9B-87CC-E24C-9FAF-8C0837CF9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https://mockserver.lightningdev.com/some/path</a:t>
            </a:r>
            <a:endParaRPr lang="en-US" dirty="0"/>
          </a:p>
          <a:p>
            <a:r>
              <a:rPr lang="en-US" dirty="0"/>
              <a:t>Or curl -v https://</a:t>
            </a:r>
            <a:r>
              <a:rPr lang="en-US" dirty="0" err="1"/>
              <a:t>mockserver.lightningdev.com</a:t>
            </a:r>
            <a:r>
              <a:rPr lang="en-US" dirty="0"/>
              <a:t>/some/path</a:t>
            </a:r>
          </a:p>
          <a:p>
            <a:r>
              <a:rPr lang="en-US" dirty="0"/>
              <a:t>Check the dashboard to see your request.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806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4C7D7-F145-BA42-BB3A-3DE057D80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4035D-7AA1-304C-9FFC-6DF301035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curl -v -X PUT </a:t>
            </a:r>
            <a:r>
              <a:rPr lang="en-US" dirty="0">
                <a:hlinkClick r:id="rId2"/>
              </a:rPr>
              <a:t>https://mockserver.lightningdev.com/mockserver/clear</a:t>
            </a:r>
            <a:endParaRPr lang="en-US" dirty="0"/>
          </a:p>
          <a:p>
            <a:pPr lvl="1"/>
            <a:r>
              <a:rPr lang="en-US" dirty="0"/>
              <a:t>Or use the shortcut `make clear-all` in our project</a:t>
            </a:r>
          </a:p>
          <a:p>
            <a:r>
              <a:rPr lang="en-US" dirty="0"/>
              <a:t>Refresh your dashboard to see it clean.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98FF3D-8A0F-FB4A-B484-9D6E7FA3E91A}"/>
              </a:ext>
            </a:extLst>
          </p:cNvPr>
          <p:cNvSpPr txBox="1"/>
          <p:nvPr/>
        </p:nvSpPr>
        <p:spPr>
          <a:xfrm>
            <a:off x="1451579" y="5774636"/>
            <a:ext cx="966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on this can be found at: </a:t>
            </a:r>
            <a:r>
              <a:rPr lang="en-US" dirty="0">
                <a:hlinkClick r:id="rId3"/>
              </a:rPr>
              <a:t>http://www.mock-server.com/mock_server/clearing_and_resetting.html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125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AC1B80-114E-974D-9B26-67FF81A4B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VERIFY REQUESTS CONCEPT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03C5DE-3C49-0F43-99E3-1A329F138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374" y="1494410"/>
            <a:ext cx="6282919" cy="311004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1567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B15C6-BBF6-634A-BE97-2D3804BD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expectation to verify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A04AF-44CA-804E-948D-A289E11F4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curl </a:t>
            </a:r>
            <a:r>
              <a:rPr lang="en-US" dirty="0"/>
              <a:t>-v -X PUT "https://</a:t>
            </a:r>
            <a:r>
              <a:rPr lang="en-US" dirty="0" err="1"/>
              <a:t>mockserver.lightningdev.com</a:t>
            </a:r>
            <a:r>
              <a:rPr lang="en-US" dirty="0"/>
              <a:t>/</a:t>
            </a:r>
            <a:r>
              <a:rPr lang="en-US" dirty="0" err="1"/>
              <a:t>mockserver</a:t>
            </a:r>
            <a:r>
              <a:rPr lang="en-US" dirty="0"/>
              <a:t>/expectation" -d '{</a:t>
            </a:r>
            <a:br>
              <a:rPr lang="en-US" dirty="0"/>
            </a:br>
            <a:r>
              <a:rPr lang="en-US" dirty="0"/>
              <a:t>  "</a:t>
            </a:r>
            <a:r>
              <a:rPr lang="en-US" dirty="0" err="1"/>
              <a:t>httpRequest</a:t>
            </a:r>
            <a:r>
              <a:rPr lang="en-US" dirty="0"/>
              <a:t>" : {</a:t>
            </a:r>
            <a:br>
              <a:rPr lang="en-US" dirty="0"/>
            </a:br>
            <a:r>
              <a:rPr lang="en-US" dirty="0"/>
              <a:t>    "method" : "GET",</a:t>
            </a:r>
            <a:br>
              <a:rPr lang="en-US" dirty="0"/>
            </a:br>
            <a:r>
              <a:rPr lang="en-US" dirty="0"/>
              <a:t>    "path" : "/simple"</a:t>
            </a:r>
            <a:br>
              <a:rPr lang="en-US" dirty="0"/>
            </a:br>
            <a:r>
              <a:rPr lang="en-US" dirty="0"/>
              <a:t>  },</a:t>
            </a:r>
            <a:br>
              <a:rPr lang="en-US" dirty="0"/>
            </a:br>
            <a:r>
              <a:rPr lang="en-US" dirty="0"/>
              <a:t>  "</a:t>
            </a:r>
            <a:r>
              <a:rPr lang="en-US" dirty="0" err="1"/>
              <a:t>httpResponse</a:t>
            </a:r>
            <a:r>
              <a:rPr lang="en-US" dirty="0"/>
              <a:t>" : {</a:t>
            </a:r>
            <a:br>
              <a:rPr lang="en-US" dirty="0"/>
            </a:br>
            <a:r>
              <a:rPr lang="en-US" dirty="0"/>
              <a:t>    "body" : "call this multiple times."</a:t>
            </a:r>
            <a:br>
              <a:rPr lang="en-US" dirty="0"/>
            </a:br>
            <a:r>
              <a:rPr lang="en-US" dirty="0"/>
              <a:t>  }</a:t>
            </a:r>
            <a:br>
              <a:rPr lang="en-US" dirty="0"/>
            </a:br>
            <a:r>
              <a:rPr lang="en-US" dirty="0"/>
              <a:t>}'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F7D15A-9C11-2447-AFC6-0BC28E7D93D8}"/>
              </a:ext>
            </a:extLst>
          </p:cNvPr>
          <p:cNvSpPr txBox="1"/>
          <p:nvPr/>
        </p:nvSpPr>
        <p:spPr>
          <a:xfrm>
            <a:off x="1668162" y="5782962"/>
            <a:ext cx="6074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also be found in the repository in samples/expectation2.sh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362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2D99C-365D-2245-9399-9C228130D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(FAIL)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18B37-D7A0-834D-8728-512CFC516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curl </a:t>
            </a:r>
            <a:r>
              <a:rPr lang="en-US" dirty="0"/>
              <a:t>-v -X PUT "https://</a:t>
            </a:r>
            <a:r>
              <a:rPr lang="en-US" dirty="0" err="1"/>
              <a:t>mockserver.lightningdev.com</a:t>
            </a:r>
            <a:r>
              <a:rPr lang="en-US" dirty="0"/>
              <a:t>/</a:t>
            </a:r>
            <a:r>
              <a:rPr lang="en-US" dirty="0" err="1"/>
              <a:t>mockserver</a:t>
            </a:r>
            <a:r>
              <a:rPr lang="en-US" dirty="0"/>
              <a:t>/verify" -d '{</a:t>
            </a:r>
            <a:br>
              <a:rPr lang="en-US" dirty="0"/>
            </a:br>
            <a:r>
              <a:rPr lang="en-US" dirty="0"/>
              <a:t>    "</a:t>
            </a:r>
            <a:r>
              <a:rPr lang="en-US" dirty="0" err="1"/>
              <a:t>httpRequest</a:t>
            </a:r>
            <a:r>
              <a:rPr lang="en-US" dirty="0"/>
              <a:t>": {</a:t>
            </a:r>
            <a:br>
              <a:rPr lang="en-US" dirty="0"/>
            </a:br>
            <a:r>
              <a:rPr lang="en-US" dirty="0"/>
              <a:t>        "path": "/simple"</a:t>
            </a:r>
            <a:br>
              <a:rPr lang="en-US" dirty="0"/>
            </a:br>
            <a:r>
              <a:rPr lang="en-US" dirty="0"/>
              <a:t>    },</a:t>
            </a:r>
            <a:br>
              <a:rPr lang="en-US" dirty="0"/>
            </a:br>
            <a:r>
              <a:rPr lang="en-US" dirty="0"/>
              <a:t>    "times": {</a:t>
            </a:r>
            <a:br>
              <a:rPr lang="en-US" dirty="0"/>
            </a:br>
            <a:r>
              <a:rPr lang="en-US" dirty="0"/>
              <a:t>        "</a:t>
            </a:r>
            <a:r>
              <a:rPr lang="en-US" dirty="0" err="1"/>
              <a:t>atLeast</a:t>
            </a:r>
            <a:r>
              <a:rPr lang="en-US" dirty="0"/>
              <a:t>": 1</a:t>
            </a:r>
            <a:br>
              <a:rPr lang="en-US" dirty="0"/>
            </a:br>
            <a:r>
              <a:rPr lang="en-US" dirty="0"/>
              <a:t>    }</a:t>
            </a:r>
            <a:br>
              <a:rPr lang="en-US" dirty="0"/>
            </a:br>
            <a:r>
              <a:rPr lang="en-US" dirty="0"/>
              <a:t>}'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C47C50-61FD-1E4A-961D-0BE8CF8BFA52}"/>
              </a:ext>
            </a:extLst>
          </p:cNvPr>
          <p:cNvSpPr txBox="1"/>
          <p:nvPr/>
        </p:nvSpPr>
        <p:spPr>
          <a:xfrm>
            <a:off x="1668162" y="5782962"/>
            <a:ext cx="5484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also be found in the repository in samples/verify1.sh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23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5590E-ED8E-9342-B082-7B87B1C83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Hit the verify point!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C00A7-E3C1-7041-86E2-167D9BE7E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https://mockserver.lightningdev.com/simple</a:t>
            </a:r>
            <a:endParaRPr lang="en-US" dirty="0"/>
          </a:p>
          <a:p>
            <a:r>
              <a:rPr lang="en-US" dirty="0"/>
              <a:t>Or curl -v </a:t>
            </a:r>
            <a:r>
              <a:rPr lang="en-US" dirty="0">
                <a:hlinkClick r:id="rId2"/>
              </a:rPr>
              <a:t>https://mockserver.lightningdev.com/simple</a:t>
            </a:r>
            <a:endParaRPr lang="en-US" dirty="0"/>
          </a:p>
          <a:p>
            <a:r>
              <a:rPr lang="en-US" dirty="0"/>
              <a:t>Check the dashboard to see your requests.</a:t>
            </a:r>
          </a:p>
        </p:txBody>
      </p:sp>
    </p:spTree>
    <p:extLst>
      <p:ext uri="{BB962C8B-B14F-4D97-AF65-F5344CB8AC3E}">
        <p14:creationId xmlns:p14="http://schemas.microsoft.com/office/powerpoint/2010/main" val="3792271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2D99C-365D-2245-9399-9C228130D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(SUCCESS!)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18B37-D7A0-834D-8728-512CFC516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curl </a:t>
            </a:r>
            <a:r>
              <a:rPr lang="en-US" dirty="0"/>
              <a:t>-v -X PUT "https://</a:t>
            </a:r>
            <a:r>
              <a:rPr lang="en-US" dirty="0" err="1"/>
              <a:t>mockserver.lightningdev.com</a:t>
            </a:r>
            <a:r>
              <a:rPr lang="en-US" dirty="0"/>
              <a:t>/</a:t>
            </a:r>
            <a:r>
              <a:rPr lang="en-US" dirty="0" err="1"/>
              <a:t>mockserver</a:t>
            </a:r>
            <a:r>
              <a:rPr lang="en-US" dirty="0"/>
              <a:t>/verify" -d '{</a:t>
            </a:r>
            <a:br>
              <a:rPr lang="en-US" dirty="0"/>
            </a:br>
            <a:r>
              <a:rPr lang="en-US" dirty="0"/>
              <a:t>    "</a:t>
            </a:r>
            <a:r>
              <a:rPr lang="en-US" dirty="0" err="1"/>
              <a:t>httpRequest</a:t>
            </a:r>
            <a:r>
              <a:rPr lang="en-US" dirty="0"/>
              <a:t>": {</a:t>
            </a:r>
            <a:br>
              <a:rPr lang="en-US" dirty="0"/>
            </a:br>
            <a:r>
              <a:rPr lang="en-US" dirty="0"/>
              <a:t>        "path": "/simple"</a:t>
            </a:r>
            <a:br>
              <a:rPr lang="en-US" dirty="0"/>
            </a:br>
            <a:r>
              <a:rPr lang="en-US" dirty="0"/>
              <a:t>    },</a:t>
            </a:r>
            <a:br>
              <a:rPr lang="en-US" dirty="0"/>
            </a:br>
            <a:r>
              <a:rPr lang="en-US" dirty="0"/>
              <a:t>    "times": {</a:t>
            </a:r>
            <a:br>
              <a:rPr lang="en-US" dirty="0"/>
            </a:br>
            <a:r>
              <a:rPr lang="en-US" dirty="0"/>
              <a:t>        "</a:t>
            </a:r>
            <a:r>
              <a:rPr lang="en-US" dirty="0" err="1"/>
              <a:t>atLeast</a:t>
            </a:r>
            <a:r>
              <a:rPr lang="en-US" dirty="0"/>
              <a:t>": 1</a:t>
            </a:r>
            <a:br>
              <a:rPr lang="en-US" dirty="0"/>
            </a:br>
            <a:r>
              <a:rPr lang="en-US" dirty="0"/>
              <a:t>    }</a:t>
            </a:r>
            <a:br>
              <a:rPr lang="en-US" dirty="0"/>
            </a:br>
            <a:r>
              <a:rPr lang="en-US" dirty="0"/>
              <a:t>}'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C47C50-61FD-1E4A-961D-0BE8CF8BFA52}"/>
              </a:ext>
            </a:extLst>
          </p:cNvPr>
          <p:cNvSpPr txBox="1"/>
          <p:nvPr/>
        </p:nvSpPr>
        <p:spPr>
          <a:xfrm>
            <a:off x="1668162" y="5782962"/>
            <a:ext cx="5484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also be found in the repository in samples/verify1.sh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944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C0325-6752-E942-A52B-916772431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I want a Mock Server?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0F8DF-0A8A-C54C-A4FC-37370EBAB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are doing integration tests, and the service disappears temporarily. </a:t>
            </a:r>
          </a:p>
          <a:p>
            <a:r>
              <a:rPr lang="en-US" dirty="0"/>
              <a:t>When doing integration tests, you need to see that your app talked with an external service and how.</a:t>
            </a:r>
          </a:p>
          <a:p>
            <a:r>
              <a:rPr lang="en-US" dirty="0"/>
              <a:t>When you’re testing, you may want to see what your app is doing to an external service.</a:t>
            </a:r>
          </a:p>
          <a:p>
            <a:r>
              <a:rPr lang="en-US" dirty="0"/>
              <a:t>When not working on a service integration directly, other developers don’t want to have to setup an external service to work on their task.</a:t>
            </a:r>
          </a:p>
          <a:p>
            <a:r>
              <a:rPr lang="en-US" dirty="0"/>
              <a:t>Emulating an error condition that doesn’t normally happen with the normal service.</a:t>
            </a:r>
          </a:p>
        </p:txBody>
      </p:sp>
    </p:spTree>
    <p:extLst>
      <p:ext uri="{BB962C8B-B14F-4D97-AF65-F5344CB8AC3E}">
        <p14:creationId xmlns:p14="http://schemas.microsoft.com/office/powerpoint/2010/main" val="733055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4C7D7-F145-BA42-BB3A-3DE057D80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4035D-7AA1-304C-9FFC-6DF301035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curl -v -X PUT </a:t>
            </a:r>
            <a:r>
              <a:rPr lang="en-US" dirty="0">
                <a:hlinkClick r:id="rId2"/>
              </a:rPr>
              <a:t>https://mockserver.lightningdev.com/mockserver/clear</a:t>
            </a:r>
            <a:endParaRPr lang="en-US" dirty="0"/>
          </a:p>
          <a:p>
            <a:pPr lvl="1"/>
            <a:r>
              <a:rPr lang="en-US" dirty="0"/>
              <a:t>Or use the shortcut `make clear-all` in our project</a:t>
            </a:r>
          </a:p>
          <a:p>
            <a:r>
              <a:rPr lang="en-US" dirty="0"/>
              <a:t>Refresh your dashboard to see it clean.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98FF3D-8A0F-FB4A-B484-9D6E7FA3E91A}"/>
              </a:ext>
            </a:extLst>
          </p:cNvPr>
          <p:cNvSpPr txBox="1"/>
          <p:nvPr/>
        </p:nvSpPr>
        <p:spPr>
          <a:xfrm>
            <a:off x="1451579" y="5774636"/>
            <a:ext cx="966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on this can be found at: </a:t>
            </a:r>
            <a:r>
              <a:rPr lang="en-US" dirty="0">
                <a:hlinkClick r:id="rId3"/>
              </a:rPr>
              <a:t>http://www.mock-server.com/mock_server/clearing_and_resetting.html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57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789DE0-B09C-2944-897D-BE1093750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Forward a Request Concept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AD80E2-AC95-7149-80F8-C32F97D80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374" y="1761433"/>
            <a:ext cx="6282919" cy="257599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569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9BF4D-502E-A24D-B49C-9C77A1D51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at our PHP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86821-24C0-1944-B39A-44536099B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app/public/</a:t>
            </a:r>
            <a:r>
              <a:rPr lang="en-US" dirty="0" err="1"/>
              <a:t>index.php</a:t>
            </a:r>
            <a:endParaRPr lang="en-US" dirty="0"/>
          </a:p>
          <a:p>
            <a:r>
              <a:rPr lang="en-US" dirty="0" err="1"/>
              <a:t>Ipify.org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2830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B6210-6433-3349-BB0E-02542F428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without </a:t>
            </a:r>
            <a:r>
              <a:rPr lang="en-US" dirty="0" err="1"/>
              <a:t>Mockserver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FA940-A478-0147-9835-197BED033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to: </a:t>
            </a:r>
            <a:r>
              <a:rPr lang="en-US" dirty="0">
                <a:hlinkClick r:id="rId2"/>
              </a:rPr>
              <a:t>https://mockserver.lightningdev.com/app/</a:t>
            </a:r>
            <a:endParaRPr lang="en-US" dirty="0"/>
          </a:p>
          <a:p>
            <a:pPr lvl="1"/>
            <a:r>
              <a:rPr lang="en-US" dirty="0"/>
              <a:t>Or use shortcut `make php`</a:t>
            </a:r>
          </a:p>
        </p:txBody>
      </p:sp>
    </p:spTree>
    <p:extLst>
      <p:ext uri="{BB962C8B-B14F-4D97-AF65-F5344CB8AC3E}">
        <p14:creationId xmlns:p14="http://schemas.microsoft.com/office/powerpoint/2010/main" val="300904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51F99-45E7-8A40-ACE4-3408A64AC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 DOCKER-COMPOSE.YML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39434-FD6A-6D4B-B117-5261FF6EE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2144941"/>
            <a:ext cx="9603275" cy="3450613"/>
          </a:xfrm>
        </p:spPr>
        <p:txBody>
          <a:bodyPr/>
          <a:lstStyle/>
          <a:p>
            <a:r>
              <a:rPr lang="en-US" dirty="0"/>
              <a:t>Uncomment lines 32,34 and 40-43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1E98E-4659-3549-B4EE-91BF70BCF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063" y="2564005"/>
            <a:ext cx="8600303" cy="292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277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1973-FC76-0143-B26C-0B3F12EC9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Restart your cluster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9FF19-96D8-D342-82DF-DCAC032CD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`make reup` to pickup your changed docker-</a:t>
            </a:r>
            <a:r>
              <a:rPr lang="en-US" dirty="0" err="1"/>
              <a:t>compose.yml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672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3DE35-5EC4-8447-B9C2-20DC9F354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FORWARD FOR IPIFY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59C0B-077F-8545-8CE2-829448A04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i="1" dirty="0"/>
              <a:t>curl </a:t>
            </a:r>
            <a:r>
              <a:rPr lang="en-US" dirty="0"/>
              <a:t>-v -X PUT "https://</a:t>
            </a:r>
            <a:r>
              <a:rPr lang="en-US" dirty="0" err="1"/>
              <a:t>mockserver.lightningdev.com</a:t>
            </a:r>
            <a:r>
              <a:rPr lang="en-US" dirty="0"/>
              <a:t>/</a:t>
            </a:r>
            <a:r>
              <a:rPr lang="en-US" dirty="0" err="1"/>
              <a:t>mockserver</a:t>
            </a:r>
            <a:r>
              <a:rPr lang="en-US" dirty="0"/>
              <a:t>/expectation" -d "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  '</a:t>
            </a:r>
            <a:r>
              <a:rPr lang="en-US" dirty="0" err="1"/>
              <a:t>httpRequest</a:t>
            </a:r>
            <a:r>
              <a:rPr lang="en-US" dirty="0"/>
              <a:t>': {</a:t>
            </a:r>
            <a:br>
              <a:rPr lang="en-US" dirty="0"/>
            </a:br>
            <a:r>
              <a:rPr lang="en-US" dirty="0"/>
              <a:t>    'headers': {</a:t>
            </a:r>
            <a:br>
              <a:rPr lang="en-US" dirty="0"/>
            </a:br>
            <a:r>
              <a:rPr lang="en-US" dirty="0"/>
              <a:t>      'host': [</a:t>
            </a:r>
            <a:br>
              <a:rPr lang="en-US" dirty="0"/>
            </a:br>
            <a:r>
              <a:rPr lang="en-US" dirty="0"/>
              <a:t>        '</a:t>
            </a:r>
            <a:r>
              <a:rPr lang="en-US" dirty="0" err="1"/>
              <a:t>api.ipify.org</a:t>
            </a:r>
            <a:r>
              <a:rPr lang="en-US" dirty="0"/>
              <a:t>'</a:t>
            </a:r>
            <a:br>
              <a:rPr lang="en-US" dirty="0"/>
            </a:br>
            <a:r>
              <a:rPr lang="en-US" dirty="0"/>
              <a:t>      ]</a:t>
            </a:r>
            <a:br>
              <a:rPr lang="en-US" dirty="0"/>
            </a:br>
            <a:r>
              <a:rPr lang="en-US" dirty="0"/>
              <a:t>    }</a:t>
            </a:r>
            <a:br>
              <a:rPr lang="en-US" dirty="0"/>
            </a:br>
            <a:r>
              <a:rPr lang="en-US" dirty="0"/>
              <a:t>  },</a:t>
            </a:r>
            <a:br>
              <a:rPr lang="en-US" dirty="0"/>
            </a:br>
            <a:r>
              <a:rPr lang="en-US" dirty="0"/>
              <a:t>  '</a:t>
            </a:r>
            <a:r>
              <a:rPr lang="en-US" dirty="0" err="1"/>
              <a:t>httpForward</a:t>
            </a:r>
            <a:r>
              <a:rPr lang="en-US" dirty="0"/>
              <a:t>': {</a:t>
            </a:r>
            <a:br>
              <a:rPr lang="en-US" dirty="0"/>
            </a:br>
            <a:r>
              <a:rPr lang="en-US" dirty="0"/>
              <a:t>    'host': '</a:t>
            </a:r>
            <a:r>
              <a:rPr lang="en-US" dirty="0" err="1"/>
              <a:t>api.ipify.org</a:t>
            </a:r>
            <a:r>
              <a:rPr lang="en-US" dirty="0"/>
              <a:t>',</a:t>
            </a:r>
            <a:br>
              <a:rPr lang="en-US" dirty="0"/>
            </a:br>
            <a:r>
              <a:rPr lang="en-US" dirty="0"/>
              <a:t>    'port': 443,</a:t>
            </a:r>
            <a:br>
              <a:rPr lang="en-US" dirty="0"/>
            </a:br>
            <a:r>
              <a:rPr lang="en-US" dirty="0"/>
              <a:t>    'scheme': 'HTTPS'</a:t>
            </a:r>
            <a:br>
              <a:rPr lang="en-US" dirty="0"/>
            </a:br>
            <a:r>
              <a:rPr lang="en-US" dirty="0"/>
              <a:t>  }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>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DD603D-6BDD-EC4E-9B97-6C56D9DC0065}"/>
              </a:ext>
            </a:extLst>
          </p:cNvPr>
          <p:cNvSpPr txBox="1"/>
          <p:nvPr/>
        </p:nvSpPr>
        <p:spPr>
          <a:xfrm>
            <a:off x="1668162" y="5782962"/>
            <a:ext cx="57189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also be found in the repository in samples/forward1.sh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4698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B6210-6433-3349-BB0E-02542F428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with FORWARDER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FA940-A478-0147-9835-197BED033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to: </a:t>
            </a:r>
            <a:r>
              <a:rPr lang="en-US" dirty="0">
                <a:hlinkClick r:id="rId2"/>
              </a:rPr>
              <a:t>https://mockserver.lightningdev.com/app/</a:t>
            </a:r>
            <a:endParaRPr lang="en-US" dirty="0"/>
          </a:p>
          <a:p>
            <a:pPr lvl="1"/>
            <a:r>
              <a:rPr lang="en-US" dirty="0"/>
              <a:t>Or use shortcut `make php`</a:t>
            </a:r>
          </a:p>
          <a:p>
            <a:r>
              <a:rPr lang="en-US" dirty="0"/>
              <a:t>You will see same result as before, but now dashboard will show your forwarded request.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B33C58-AF7D-9446-9260-A7B808318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460" y="3243621"/>
            <a:ext cx="5044989" cy="289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9332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7694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C9E1F8-BEEE-FF4F-A2D4-2230900AB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1594" y="643467"/>
            <a:ext cx="9688812" cy="55710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1435660-FA53-DE42-B912-E00E6BC5AEE5}"/>
              </a:ext>
            </a:extLst>
          </p:cNvPr>
          <p:cNvCxnSpPr/>
          <p:nvPr/>
        </p:nvCxnSpPr>
        <p:spPr>
          <a:xfrm flipH="1" flipV="1">
            <a:off x="4154557" y="1520687"/>
            <a:ext cx="2922104" cy="884583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0180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0B01482-EDD2-A94B-AC5B-BCB5B0EE0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CREATE EXPECTATION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AF23D-3939-264E-8AE4-54E1DA519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Create file `</a:t>
            </a:r>
            <a:r>
              <a:rPr lang="en-US" dirty="0" err="1"/>
              <a:t>mockserver</a:t>
            </a:r>
            <a:r>
              <a:rPr lang="en-US" dirty="0"/>
              <a:t>/expectations/</a:t>
            </a:r>
            <a:r>
              <a:rPr lang="en-US" dirty="0" err="1"/>
              <a:t>apify.json</a:t>
            </a:r>
            <a:r>
              <a:rPr lang="en-US" dirty="0"/>
              <a:t>` as a copy of `</a:t>
            </a:r>
            <a:r>
              <a:rPr lang="en-US" dirty="0" err="1"/>
              <a:t>init.json</a:t>
            </a:r>
            <a:r>
              <a:rPr lang="en-US" dirty="0"/>
              <a:t>` from the same folder.</a:t>
            </a:r>
          </a:p>
          <a:p>
            <a:r>
              <a:rPr lang="en-US" dirty="0"/>
              <a:t>Paste your clip board into this file.</a:t>
            </a:r>
          </a:p>
          <a:p>
            <a:r>
              <a:rPr lang="en-US" dirty="0"/>
              <a:t>Then trim your excess</a:t>
            </a:r>
          </a:p>
          <a:p>
            <a:r>
              <a:rPr lang="en-US" dirty="0"/>
              <a:t>Change the response text</a:t>
            </a:r>
          </a:p>
          <a:p>
            <a:r>
              <a:rPr lang="en-US" dirty="0"/>
              <a:t>Add [ and ] around the whole thing!</a:t>
            </a:r>
          </a:p>
          <a:p>
            <a:r>
              <a:rPr lang="en-US" dirty="0"/>
              <a:t>Ensure valid JSON!</a:t>
            </a:r>
          </a:p>
          <a:p>
            <a:endParaRPr lang="en-US" dirty="0"/>
          </a:p>
        </p:txBody>
      </p:sp>
      <p:pic>
        <p:nvPicPr>
          <p:cNvPr id="5" name="Picture 4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9F067C2B-8FA4-7A42-B833-FEA85736F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239" y="805583"/>
            <a:ext cx="3588786" cy="466076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9E56FEF-FFBA-394A-A569-B77188A57180}"/>
              </a:ext>
            </a:extLst>
          </p:cNvPr>
          <p:cNvCxnSpPr>
            <a:cxnSpLocks/>
          </p:cNvCxnSpPr>
          <p:nvPr/>
        </p:nvCxnSpPr>
        <p:spPr>
          <a:xfrm>
            <a:off x="4046483" y="3941521"/>
            <a:ext cx="2576739" cy="0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7527152-39C5-564D-AE7B-F56B1CF02C7E}"/>
              </a:ext>
            </a:extLst>
          </p:cNvPr>
          <p:cNvCxnSpPr>
            <a:cxnSpLocks/>
          </p:cNvCxnSpPr>
          <p:nvPr/>
        </p:nvCxnSpPr>
        <p:spPr>
          <a:xfrm>
            <a:off x="4351283" y="4358527"/>
            <a:ext cx="2271939" cy="0"/>
          </a:xfrm>
          <a:prstGeom prst="straightConnector1">
            <a:avLst/>
          </a:prstGeom>
          <a:ln w="444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4D23511-8F90-C842-B39A-B564DAFE8CCE}"/>
              </a:ext>
            </a:extLst>
          </p:cNvPr>
          <p:cNvSpPr txBox="1"/>
          <p:nvPr/>
        </p:nvSpPr>
        <p:spPr>
          <a:xfrm>
            <a:off x="1451579" y="5774636"/>
            <a:ext cx="5681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Trimmed version also available in samples/</a:t>
            </a:r>
            <a:r>
              <a:rPr lang="en-US" dirty="0" err="1"/>
              <a:t>apify.json</a:t>
            </a:r>
            <a:r>
              <a:rPr lang="en-US" dirty="0"/>
              <a:t> in repo</a:t>
            </a:r>
          </a:p>
        </p:txBody>
      </p:sp>
    </p:spTree>
    <p:extLst>
      <p:ext uri="{BB962C8B-B14F-4D97-AF65-F5344CB8AC3E}">
        <p14:creationId xmlns:p14="http://schemas.microsoft.com/office/powerpoint/2010/main" val="4120492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4E9F0-93C2-8840-AE68-03F222684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849B3-A4FD-6B46-AEE4-D624E88EB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Ensure you have docker for desktop installed.</a:t>
            </a:r>
          </a:p>
          <a:p>
            <a:r>
              <a:rPr lang="en-US" dirty="0"/>
              <a:t>Clone </a:t>
            </a:r>
            <a:r>
              <a:rPr lang="en-US" u="sng" dirty="0">
                <a:hlinkClick r:id="rId2" tooltip="https://github.com/kassah/mockserver-pres"/>
              </a:rPr>
              <a:t>https://github.com/kassah/mockserver-pres</a:t>
            </a:r>
            <a:r>
              <a:rPr lang="en-US" dirty="0"/>
              <a:t> to a local folder</a:t>
            </a:r>
          </a:p>
          <a:p>
            <a:pPr lvl="1"/>
            <a:r>
              <a:rPr lang="en-US" dirty="0"/>
              <a:t>Ensure you have the latest version for the presentation by doing `git pull`</a:t>
            </a:r>
          </a:p>
          <a:p>
            <a:r>
              <a:rPr lang="en-US" dirty="0"/>
              <a:t>Run `make pull` to fetch dependent containers</a:t>
            </a:r>
          </a:p>
          <a:p>
            <a:r>
              <a:rPr lang="en-US" dirty="0"/>
              <a:t>Ensure you have port 80 and 443 clear locally (shut down any development app instances)</a:t>
            </a:r>
          </a:p>
          <a:p>
            <a:r>
              <a:rPr lang="en-US" dirty="0"/>
              <a:t>Run `make up` to start the services.</a:t>
            </a:r>
          </a:p>
        </p:txBody>
      </p:sp>
    </p:spTree>
    <p:extLst>
      <p:ext uri="{BB962C8B-B14F-4D97-AF65-F5344CB8AC3E}">
        <p14:creationId xmlns:p14="http://schemas.microsoft.com/office/powerpoint/2010/main" val="9517962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44A46-7241-2D44-8D68-A0442F2B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 our </a:t>
            </a:r>
            <a:r>
              <a:rPr lang="en-US" dirty="0" err="1"/>
              <a:t>expecations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B5EB9-EF2D-0B42-9CF5-24AF0CC4E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`make </a:t>
            </a:r>
            <a:r>
              <a:rPr lang="en-US" dirty="0" err="1"/>
              <a:t>expecations</a:t>
            </a:r>
            <a:r>
              <a:rPr lang="en-US" dirty="0"/>
              <a:t>` will generate an </a:t>
            </a:r>
            <a:r>
              <a:rPr lang="en-US" dirty="0" err="1"/>
              <a:t>init</a:t>
            </a:r>
            <a:r>
              <a:rPr lang="en-US" dirty="0"/>
              <a:t> file for our </a:t>
            </a:r>
            <a:r>
              <a:rPr lang="en-US" dirty="0" err="1"/>
              <a:t>mockserver</a:t>
            </a:r>
            <a:endParaRPr lang="en-US" dirty="0"/>
          </a:p>
          <a:p>
            <a:r>
              <a:rPr lang="en-US" dirty="0"/>
              <a:t>Uncomment line 33 in your docker-</a:t>
            </a:r>
            <a:r>
              <a:rPr lang="en-US" dirty="0" err="1"/>
              <a:t>compose.yml</a:t>
            </a:r>
            <a:endParaRPr lang="en-US" dirty="0"/>
          </a:p>
          <a:p>
            <a:r>
              <a:rPr lang="en-US" dirty="0"/>
              <a:t>`make reup` to load the new expectation at startup.</a:t>
            </a:r>
          </a:p>
          <a:p>
            <a:r>
              <a:rPr lang="en-US" dirty="0"/>
              <a:t>Problems?</a:t>
            </a:r>
          </a:p>
          <a:p>
            <a:pPr lvl="1"/>
            <a:r>
              <a:rPr lang="en-US" dirty="0"/>
              <a:t>Check the logs `docker-compose logs –f </a:t>
            </a:r>
            <a:r>
              <a:rPr lang="en-US" dirty="0" err="1"/>
              <a:t>mockserver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Check the compiled expectations in </a:t>
            </a:r>
            <a:r>
              <a:rPr lang="en-US" dirty="0" err="1"/>
              <a:t>mockserver</a:t>
            </a:r>
            <a:r>
              <a:rPr lang="en-US" dirty="0"/>
              <a:t>/</a:t>
            </a:r>
            <a:r>
              <a:rPr lang="en-US" dirty="0" err="1"/>
              <a:t>initializerJson.json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669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B6210-6433-3349-BB0E-02542F428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TesT</a:t>
            </a:r>
            <a:r>
              <a:rPr lang="en-US" dirty="0"/>
              <a:t> YOUR NEW EXPECTATION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FA940-A478-0147-9835-197BED033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to: </a:t>
            </a:r>
            <a:r>
              <a:rPr lang="en-US" dirty="0">
                <a:hlinkClick r:id="rId2"/>
              </a:rPr>
              <a:t>https://mockserver.lightningdev.com/app/</a:t>
            </a:r>
            <a:endParaRPr lang="en-US" dirty="0"/>
          </a:p>
          <a:p>
            <a:pPr lvl="1"/>
            <a:r>
              <a:rPr lang="en-US" dirty="0"/>
              <a:t>Or use shortcut `make php`</a:t>
            </a:r>
          </a:p>
        </p:txBody>
      </p:sp>
    </p:spTree>
    <p:extLst>
      <p:ext uri="{BB962C8B-B14F-4D97-AF65-F5344CB8AC3E}">
        <p14:creationId xmlns:p14="http://schemas.microsoft.com/office/powerpoint/2010/main" val="36431887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97ED3-3951-244D-BBF8-4ED815FD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 shooting HIGH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FFD3D-61B0-D943-8F6A-822191820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1"/>
            <a:ext cx="9603275" cy="1147599"/>
          </a:xfrm>
        </p:spPr>
        <p:txBody>
          <a:bodyPr/>
          <a:lstStyle/>
          <a:p>
            <a:r>
              <a:rPr lang="en-US" dirty="0"/>
              <a:t>On repeated large queries, </a:t>
            </a:r>
            <a:r>
              <a:rPr lang="en-US" dirty="0" err="1"/>
              <a:t>MockServer</a:t>
            </a:r>
            <a:r>
              <a:rPr lang="en-US" dirty="0"/>
              <a:t> memory can balloon at over 12GB</a:t>
            </a:r>
          </a:p>
          <a:p>
            <a:r>
              <a:rPr lang="en-US" dirty="0"/>
              <a:t>On lines 36 &amp; 37 of docker compose, you can </a:t>
            </a:r>
            <a:r>
              <a:rPr lang="en-US" dirty="0" err="1"/>
              <a:t>surpress</a:t>
            </a:r>
            <a:r>
              <a:rPr lang="en-US" dirty="0"/>
              <a:t> log output.</a:t>
            </a:r>
          </a:p>
          <a:p>
            <a:endParaRPr lang="en-US" dirty="0"/>
          </a:p>
        </p:txBody>
      </p:sp>
      <p:pic>
        <p:nvPicPr>
          <p:cNvPr id="5" name="Picture 4" descr="A black sign with white text&#10;&#10;Description automatically generated">
            <a:extLst>
              <a:ext uri="{FF2B5EF4-FFF2-40B4-BE49-F238E27FC236}">
                <a16:creationId xmlns:a16="http://schemas.microsoft.com/office/drawing/2014/main" id="{4951CC2A-190A-0343-86A8-7C0862E37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272" y="2991738"/>
            <a:ext cx="4940300" cy="14986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0D82229-BA6B-364D-A528-0FFA24B48F2B}"/>
              </a:ext>
            </a:extLst>
          </p:cNvPr>
          <p:cNvSpPr txBox="1">
            <a:spLocks/>
          </p:cNvSpPr>
          <p:nvPr/>
        </p:nvSpPr>
        <p:spPr>
          <a:xfrm>
            <a:off x="1451580" y="4533108"/>
            <a:ext cx="1637610" cy="4837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Results in:</a:t>
            </a:r>
          </a:p>
          <a:p>
            <a:endParaRPr lang="en-US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A551C4-8E8C-E142-A7AC-A2A465384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265" y="4533108"/>
            <a:ext cx="6425513" cy="234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955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6DD4AE0-DE32-104C-9573-460D3C8BB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Documentation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722559-4FC2-9445-9DDE-8BB01C8AB099}"/>
              </a:ext>
            </a:extLst>
          </p:cNvPr>
          <p:cNvSpPr txBox="1"/>
          <p:nvPr/>
        </p:nvSpPr>
        <p:spPr>
          <a:xfrm>
            <a:off x="1451581" y="2015732"/>
            <a:ext cx="4172212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http://www.mock-server.com/</a:t>
            </a:r>
            <a:endParaRPr lang="en-US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Use REST API examples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94C3BE1D-404E-3A4F-B0EB-9322E02E12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4411" y="1089782"/>
            <a:ext cx="4960442" cy="4092364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6788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5">
            <a:extLst>
              <a:ext uri="{FF2B5EF4-FFF2-40B4-BE49-F238E27FC236}">
                <a16:creationId xmlns:a16="http://schemas.microsoft.com/office/drawing/2014/main" id="{C630F413-44CE-4746-9821-9E0107978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27">
            <a:extLst>
              <a:ext uri="{FF2B5EF4-FFF2-40B4-BE49-F238E27FC236}">
                <a16:creationId xmlns:a16="http://schemas.microsoft.com/office/drawing/2014/main" id="{22D671B1-B099-4F9C-B9CC-9D22B4DAF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AB2932-5A03-7445-8D70-598BCD668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992" y="707475"/>
            <a:ext cx="3157577" cy="1312001"/>
          </a:xfrm>
        </p:spPr>
        <p:txBody>
          <a:bodyPr anchor="t">
            <a:normAutofit/>
          </a:bodyPr>
          <a:lstStyle/>
          <a:p>
            <a:r>
              <a:rPr lang="en-US" sz="2800"/>
              <a:t>Sample App Structure</a:t>
            </a:r>
          </a:p>
        </p:txBody>
      </p:sp>
      <p:cxnSp>
        <p:nvCxnSpPr>
          <p:cNvPr id="38" name="Straight Connector 29">
            <a:extLst>
              <a:ext uri="{FF2B5EF4-FFF2-40B4-BE49-F238E27FC236}">
                <a16:creationId xmlns:a16="http://schemas.microsoft.com/office/drawing/2014/main" id="{7552FBEF-FA69-427B-8245-0A518E051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992" y="2146542"/>
            <a:ext cx="315757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id="{898488B7-DBD3-40E7-B54B-4DA6C5693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5A57BC3D-5D53-DB45-8616-25E57530B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549" y="707475"/>
            <a:ext cx="3992617" cy="5507058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2EF2F28-B9B8-C94F-86A8-28388CE60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138" y="2273608"/>
            <a:ext cx="3159432" cy="394092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Application stored in /app </a:t>
            </a:r>
            <a:r>
              <a:rPr lang="en-US" dirty="0" err="1"/>
              <a:t>dir</a:t>
            </a:r>
            <a:endParaRPr lang="en-US" dirty="0"/>
          </a:p>
          <a:p>
            <a:r>
              <a:rPr lang="en-US" dirty="0"/>
              <a:t>Nginx proxies all traffic to app or </a:t>
            </a:r>
            <a:r>
              <a:rPr lang="en-US" dirty="0" err="1"/>
              <a:t>mockserver</a:t>
            </a:r>
            <a:endParaRPr lang="en-US" dirty="0"/>
          </a:p>
          <a:p>
            <a:r>
              <a:rPr lang="en-US" dirty="0" err="1"/>
              <a:t>Mockserver</a:t>
            </a:r>
            <a:r>
              <a:rPr lang="en-US" dirty="0"/>
              <a:t> </a:t>
            </a:r>
            <a:r>
              <a:rPr lang="en-US" dirty="0" err="1"/>
              <a:t>expetations</a:t>
            </a:r>
            <a:r>
              <a:rPr lang="en-US" dirty="0"/>
              <a:t> compiled into single file</a:t>
            </a:r>
          </a:p>
          <a:p>
            <a:r>
              <a:rPr lang="en-US" dirty="0"/>
              <a:t>Valid SSL required for </a:t>
            </a:r>
            <a:r>
              <a:rPr lang="en-US" dirty="0" err="1"/>
              <a:t>MockServer</a:t>
            </a:r>
            <a:r>
              <a:rPr lang="en-US" dirty="0"/>
              <a:t> UI</a:t>
            </a:r>
          </a:p>
          <a:p>
            <a:r>
              <a:rPr lang="en-US" dirty="0" err="1"/>
              <a:t>MockServer</a:t>
            </a:r>
            <a:r>
              <a:rPr lang="en-US" dirty="0"/>
              <a:t> CA cert embedded in PHP container</a:t>
            </a:r>
          </a:p>
          <a:p>
            <a:r>
              <a:rPr lang="en-US" dirty="0" err="1"/>
              <a:t>Makefile</a:t>
            </a:r>
            <a:r>
              <a:rPr lang="en-US" dirty="0"/>
              <a:t> contains shortcuts</a:t>
            </a:r>
          </a:p>
        </p:txBody>
      </p:sp>
    </p:spTree>
    <p:extLst>
      <p:ext uri="{BB962C8B-B14F-4D97-AF65-F5344CB8AC3E}">
        <p14:creationId xmlns:p14="http://schemas.microsoft.com/office/powerpoint/2010/main" val="16837359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90C6C-1EAE-5C4F-BCD6-78026DA3C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SHORTCUTS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A360F2D-B704-4447-9626-1AEBE879C4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4882" y="2016125"/>
            <a:ext cx="5896561" cy="3449638"/>
          </a:xfrm>
        </p:spPr>
      </p:pic>
    </p:spTree>
    <p:extLst>
      <p:ext uri="{BB962C8B-B14F-4D97-AF65-F5344CB8AC3E}">
        <p14:creationId xmlns:p14="http://schemas.microsoft.com/office/powerpoint/2010/main" val="25175252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429CE-0351-BD44-85BA-9FFD8BC1E9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Alternatives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F1042-9A83-004B-9A2A-6B6D421E26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 why I </a:t>
            </a:r>
            <a:r>
              <a:rPr lang="en-US" dirty="0" err="1"/>
              <a:t>diddn’t</a:t>
            </a:r>
            <a:r>
              <a:rPr lang="en-US" dirty="0"/>
              <a:t> choose them</a:t>
            </a:r>
          </a:p>
        </p:txBody>
      </p:sp>
    </p:spTree>
    <p:extLst>
      <p:ext uri="{BB962C8B-B14F-4D97-AF65-F5344CB8AC3E}">
        <p14:creationId xmlns:p14="http://schemas.microsoft.com/office/powerpoint/2010/main" val="21399521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63C853E-3842-4594-86A9-051FFAF4D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591CDC5-6B61-4116-B3B5-0FF42B6E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B08984-5BEB-422F-A364-2B41E6A51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8F413B1-54E0-4B16-92AB-1CC5C7D64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3B55FE2E-2C63-DE4A-9F8D-B4C6E57BE4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1313" r="-1" b="-1"/>
          <a:stretch/>
        </p:blipFill>
        <p:spPr>
          <a:xfrm>
            <a:off x="20" y="10"/>
            <a:ext cx="12191675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E199D33-750D-40A3-927A-8D32B0600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397173"/>
            <a:ext cx="12192000" cy="1963346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80873D-6909-D647-825B-5947E2593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101" y="4731477"/>
            <a:ext cx="9599967" cy="14644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rgbClr val="FFFFFE"/>
                </a:solidFill>
              </a:rPr>
              <a:t>The main reason…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B5C7E8-DD6D-40CB-A8DC-7056D20EB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6101" y="4564091"/>
            <a:ext cx="9601907" cy="0"/>
          </a:xfrm>
          <a:prstGeom prst="line">
            <a:avLst/>
          </a:prstGeom>
          <a:ln w="31750">
            <a:solidFill>
              <a:srgbClr val="FCB035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4065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3">
            <a:extLst>
              <a:ext uri="{FF2B5EF4-FFF2-40B4-BE49-F238E27FC236}">
                <a16:creationId xmlns:a16="http://schemas.microsoft.com/office/drawing/2014/main" id="{EED2B910-B28F-4A54-B17C-8B7E5893A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15">
            <a:extLst>
              <a:ext uri="{FF2B5EF4-FFF2-40B4-BE49-F238E27FC236}">
                <a16:creationId xmlns:a16="http://schemas.microsoft.com/office/drawing/2014/main" id="{C545F118-1DF8-46A9-8A77-B3D9422CE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98775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A4EF833-677B-0243-B183-DCF527A44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457" y="804519"/>
            <a:ext cx="5550357" cy="1049235"/>
          </a:xfrm>
        </p:spPr>
        <p:txBody>
          <a:bodyPr>
            <a:normAutofit/>
          </a:bodyPr>
          <a:lstStyle/>
          <a:p>
            <a:r>
              <a:rPr lang="en-US" dirty="0" err="1"/>
              <a:t>WireMock</a:t>
            </a:r>
            <a:endParaRPr lang="en-US" dirty="0"/>
          </a:p>
        </p:txBody>
      </p:sp>
      <p:sp>
        <p:nvSpPr>
          <p:cNvPr id="26" name="Rectangle 17">
            <a:extLst>
              <a:ext uri="{FF2B5EF4-FFF2-40B4-BE49-F238E27FC236}">
                <a16:creationId xmlns:a16="http://schemas.microsoft.com/office/drawing/2014/main" id="{7CAB7D27-148D-4082-B160-72FAD580D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3016BD-02FC-1140-801C-3F5653037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39" y="797073"/>
            <a:ext cx="4074836" cy="1859884"/>
          </a:xfrm>
          <a:prstGeom prst="rect">
            <a:avLst/>
          </a:prstGeom>
        </p:spPr>
      </p:pic>
      <p:pic>
        <p:nvPicPr>
          <p:cNvPr id="27" name="Content Placeholder 5">
            <a:extLst>
              <a:ext uri="{FF2B5EF4-FFF2-40B4-BE49-F238E27FC236}">
                <a16:creationId xmlns:a16="http://schemas.microsoft.com/office/drawing/2014/main" id="{64A393BC-CA7B-124B-8DA2-12333EF83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261" y="3137516"/>
            <a:ext cx="2824791" cy="2492878"/>
          </a:xfrm>
          <a:prstGeom prst="rect">
            <a:avLst/>
          </a:prstGeom>
        </p:spPr>
      </p:pic>
      <p:sp>
        <p:nvSpPr>
          <p:cNvPr id="28" name="Content Placeholder 10">
            <a:extLst>
              <a:ext uri="{FF2B5EF4-FFF2-40B4-BE49-F238E27FC236}">
                <a16:creationId xmlns:a16="http://schemas.microsoft.com/office/drawing/2014/main" id="{DCFC4FB0-EE9A-4931-BC3E-DE1AB296D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6457" y="2015732"/>
            <a:ext cx="5550357" cy="3450613"/>
          </a:xfrm>
        </p:spPr>
        <p:txBody>
          <a:bodyPr>
            <a:normAutofit/>
          </a:bodyPr>
          <a:lstStyle/>
          <a:p>
            <a:r>
              <a:rPr lang="en-US" dirty="0"/>
              <a:t>Also written in Java</a:t>
            </a:r>
          </a:p>
          <a:p>
            <a:r>
              <a:rPr lang="en-US" dirty="0"/>
              <a:t>Lacks Built in UI</a:t>
            </a:r>
          </a:p>
          <a:p>
            <a:pPr lvl="1"/>
            <a:r>
              <a:rPr lang="en-US" dirty="0"/>
              <a:t>There are third party ones</a:t>
            </a:r>
          </a:p>
          <a:p>
            <a:pPr lvl="1"/>
            <a:r>
              <a:rPr lang="en-US" dirty="0"/>
              <a:t>Or one you could pay for…</a:t>
            </a:r>
          </a:p>
        </p:txBody>
      </p:sp>
      <p:pic>
        <p:nvPicPr>
          <p:cNvPr id="29" name="Picture 19">
            <a:extLst>
              <a:ext uri="{FF2B5EF4-FFF2-40B4-BE49-F238E27FC236}">
                <a16:creationId xmlns:a16="http://schemas.microsoft.com/office/drawing/2014/main" id="{CD88FC76-F691-462A-BCF9-0BA4F5DE6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1">
            <a:extLst>
              <a:ext uri="{FF2B5EF4-FFF2-40B4-BE49-F238E27FC236}">
                <a16:creationId xmlns:a16="http://schemas.microsoft.com/office/drawing/2014/main" id="{33204A7E-B7E9-42D0-9DC4-B82FDC8C4B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11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C665313-FFDE-7242-907F-7B2A0835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Node-mock-server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BE827-1012-5348-9776-CC5136C06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r>
              <a:rPr lang="en-US" dirty="0"/>
              <a:t>Only swagger support.</a:t>
            </a:r>
          </a:p>
          <a:p>
            <a:r>
              <a:rPr lang="en-US" dirty="0"/>
              <a:t>No quick ability to forward messages and then quickly prototype a mock.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D5991-1E84-524A-BAFB-E17350E4D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1399809"/>
            <a:ext cx="4960442" cy="34723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67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A7B5A-C559-F14A-A167-ACFBB7708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300"/>
              <a:t>MockSErver Dashboard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4148B3D-DDE9-AE49-860D-FFC8A2BD9C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18374" y="1243092"/>
            <a:ext cx="6282919" cy="361267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6259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7D8B8-909A-7E4D-9677-4C0BD971F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Nock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1C0084F-BFDA-4859-927B-932FC29D3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3450613"/>
          </a:xfrm>
        </p:spPr>
        <p:txBody>
          <a:bodyPr>
            <a:normAutofit/>
          </a:bodyPr>
          <a:lstStyle/>
          <a:p>
            <a:r>
              <a:rPr lang="en-US" dirty="0"/>
              <a:t>All programming</a:t>
            </a:r>
          </a:p>
          <a:p>
            <a:pPr lvl="1"/>
            <a:r>
              <a:rPr lang="en-US" dirty="0"/>
              <a:t>Power goes up</a:t>
            </a:r>
          </a:p>
          <a:p>
            <a:pPr lvl="1"/>
            <a:r>
              <a:rPr lang="en-US" dirty="0"/>
              <a:t>Ease to start goes down</a:t>
            </a:r>
          </a:p>
          <a:p>
            <a:r>
              <a:rPr lang="en-US" dirty="0"/>
              <a:t>No UI for usage while developing.</a:t>
            </a:r>
          </a:p>
          <a:p>
            <a:r>
              <a:rPr lang="en-US" dirty="0"/>
              <a:t>Lack of easy API for test verification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8C0EB63-FFE0-3C49-B1D6-C576C7C05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2922568"/>
            <a:ext cx="4960443" cy="163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320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D98F-B179-8048-A03F-9F85832D83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112725-EB5C-0243-A1EA-85E96E00DE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did we make it this far in an hour?</a:t>
            </a:r>
          </a:p>
        </p:txBody>
      </p:sp>
    </p:spTree>
    <p:extLst>
      <p:ext uri="{BB962C8B-B14F-4D97-AF65-F5344CB8AC3E}">
        <p14:creationId xmlns:p14="http://schemas.microsoft.com/office/powerpoint/2010/main" val="248930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83CE12-6755-C842-A30F-6676BE8F8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Mock a Service concept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679E31-3223-CB47-BD18-D3CF0066B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374" y="1329483"/>
            <a:ext cx="6282919" cy="343989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635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80AE5-3BAF-EE4C-890F-04FFAD200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SIMPLE EXPECTATION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72D20-614D-AF45-95B7-8B5166DC6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curl </a:t>
            </a:r>
            <a:r>
              <a:rPr lang="en-US" dirty="0"/>
              <a:t>-v -X PUT "https://</a:t>
            </a:r>
            <a:r>
              <a:rPr lang="en-US" dirty="0" err="1"/>
              <a:t>mockserver.lightningdev.com</a:t>
            </a:r>
            <a:r>
              <a:rPr lang="en-US" dirty="0"/>
              <a:t>/</a:t>
            </a:r>
            <a:r>
              <a:rPr lang="en-US" dirty="0" err="1"/>
              <a:t>mockserver</a:t>
            </a:r>
            <a:r>
              <a:rPr lang="en-US" dirty="0"/>
              <a:t>/expectation" -d '{</a:t>
            </a:r>
            <a:br>
              <a:rPr lang="en-US" dirty="0"/>
            </a:br>
            <a:r>
              <a:rPr lang="en-US" dirty="0"/>
              <a:t>  "</a:t>
            </a:r>
            <a:r>
              <a:rPr lang="en-US" dirty="0" err="1"/>
              <a:t>httpRequest</a:t>
            </a:r>
            <a:r>
              <a:rPr lang="en-US" dirty="0"/>
              <a:t>" : {</a:t>
            </a:r>
            <a:br>
              <a:rPr lang="en-US" dirty="0"/>
            </a:br>
            <a:r>
              <a:rPr lang="en-US" dirty="0"/>
              <a:t>    "method" : "GET",</a:t>
            </a:r>
            <a:br>
              <a:rPr lang="en-US" dirty="0"/>
            </a:br>
            <a:r>
              <a:rPr lang="en-US" dirty="0"/>
              <a:t>    "path" : "/some/path"</a:t>
            </a:r>
            <a:br>
              <a:rPr lang="en-US" dirty="0"/>
            </a:br>
            <a:r>
              <a:rPr lang="en-US" dirty="0"/>
              <a:t>  },</a:t>
            </a:r>
            <a:br>
              <a:rPr lang="en-US" dirty="0"/>
            </a:br>
            <a:r>
              <a:rPr lang="en-US" dirty="0"/>
              <a:t>  "</a:t>
            </a:r>
            <a:r>
              <a:rPr lang="en-US" dirty="0" err="1"/>
              <a:t>httpResponse</a:t>
            </a:r>
            <a:r>
              <a:rPr lang="en-US" dirty="0"/>
              <a:t>" : {</a:t>
            </a:r>
            <a:br>
              <a:rPr lang="en-US" dirty="0"/>
            </a:br>
            <a:r>
              <a:rPr lang="en-US" dirty="0"/>
              <a:t>    "body" : "</a:t>
            </a:r>
            <a:r>
              <a:rPr lang="en-US" dirty="0" err="1"/>
              <a:t>some_response_body</a:t>
            </a:r>
            <a:r>
              <a:rPr lang="en-US" dirty="0"/>
              <a:t>"</a:t>
            </a:r>
            <a:br>
              <a:rPr lang="en-US" dirty="0"/>
            </a:br>
            <a:r>
              <a:rPr lang="en-US" dirty="0"/>
              <a:t>  }</a:t>
            </a:r>
            <a:br>
              <a:rPr lang="en-US" dirty="0"/>
            </a:br>
            <a:r>
              <a:rPr lang="en-US" dirty="0"/>
              <a:t>}'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340FFF-9AE0-B141-B300-88175ED0F691}"/>
              </a:ext>
            </a:extLst>
          </p:cNvPr>
          <p:cNvSpPr txBox="1"/>
          <p:nvPr/>
        </p:nvSpPr>
        <p:spPr>
          <a:xfrm>
            <a:off x="1668162" y="5782962"/>
            <a:ext cx="61622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also be found in the repository in samples/expectations1.sh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076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530BE-3668-5241-9141-7C2948B0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 it LIVE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A666F-A104-5943-9720-654407F81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https://mockserver.lightningdev.com/some/path</a:t>
            </a:r>
            <a:endParaRPr lang="en-US" dirty="0"/>
          </a:p>
          <a:p>
            <a:r>
              <a:rPr lang="en-US" dirty="0"/>
              <a:t>Check the dashboard to see your request.</a:t>
            </a:r>
          </a:p>
        </p:txBody>
      </p:sp>
    </p:spTree>
    <p:extLst>
      <p:ext uri="{BB962C8B-B14F-4D97-AF65-F5344CB8AC3E}">
        <p14:creationId xmlns:p14="http://schemas.microsoft.com/office/powerpoint/2010/main" val="1595110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E9D32-F453-E646-81FC-E595FE9C5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Expectation Matched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1889-25AC-6048-A38D-55F71DF00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>
                <a:hlinkClick r:id="rId2"/>
              </a:rPr>
              <a:t>https://mockserver.lightningdev.com/other</a:t>
            </a:r>
            <a:endParaRPr lang="en-US" dirty="0"/>
          </a:p>
          <a:p>
            <a:r>
              <a:rPr lang="en-US" dirty="0"/>
              <a:t>See dashboard for why</a:t>
            </a:r>
          </a:p>
        </p:txBody>
      </p:sp>
    </p:spTree>
    <p:extLst>
      <p:ext uri="{BB962C8B-B14F-4D97-AF65-F5344CB8AC3E}">
        <p14:creationId xmlns:p14="http://schemas.microsoft.com/office/powerpoint/2010/main" val="1005416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4C7D7-F145-BA42-BB3A-3DE057D80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4035D-7AA1-304C-9FFC-6DF301035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curl -v -X PUT </a:t>
            </a:r>
            <a:r>
              <a:rPr lang="en-US" dirty="0">
                <a:hlinkClick r:id="rId2"/>
              </a:rPr>
              <a:t>https://mockserver.lightningdev.com/mockserver/clear</a:t>
            </a:r>
            <a:endParaRPr lang="en-US" dirty="0"/>
          </a:p>
          <a:p>
            <a:pPr lvl="1"/>
            <a:r>
              <a:rPr lang="en-US" dirty="0"/>
              <a:t>Or use the shortcut `make clear-all` in our project</a:t>
            </a:r>
          </a:p>
          <a:p>
            <a:r>
              <a:rPr lang="en-US" dirty="0"/>
              <a:t>Refresh your dashboard to see it clean.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98FF3D-8A0F-FB4A-B484-9D6E7FA3E91A}"/>
              </a:ext>
            </a:extLst>
          </p:cNvPr>
          <p:cNvSpPr txBox="1"/>
          <p:nvPr/>
        </p:nvSpPr>
        <p:spPr>
          <a:xfrm>
            <a:off x="1451579" y="5774636"/>
            <a:ext cx="966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on this can be found at: </a:t>
            </a:r>
            <a:r>
              <a:rPr lang="en-US" dirty="0">
                <a:hlinkClick r:id="rId3"/>
              </a:rPr>
              <a:t>http://www.mock-server.com/mock_server/clearing_and_resetting.html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63552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1152</Words>
  <Application>Microsoft Macintosh PowerPoint</Application>
  <PresentationFormat>Widescreen</PresentationFormat>
  <Paragraphs>138</Paragraphs>
  <Slides>41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Gill Sans MT</vt:lpstr>
      <vt:lpstr>Helvetica Neue</vt:lpstr>
      <vt:lpstr>Gallery</vt:lpstr>
      <vt:lpstr>Mock Server </vt:lpstr>
      <vt:lpstr>Why do I want a Mock Server?</vt:lpstr>
      <vt:lpstr>SETUP</vt:lpstr>
      <vt:lpstr>MockSErver Dashboard</vt:lpstr>
      <vt:lpstr>Mock a Service concept</vt:lpstr>
      <vt:lpstr>Creating a SIMPLE EXPECTATION</vt:lpstr>
      <vt:lpstr>See it LIVE</vt:lpstr>
      <vt:lpstr>No Expectation Matched</vt:lpstr>
      <vt:lpstr>Clear</vt:lpstr>
      <vt:lpstr>Documentation</vt:lpstr>
      <vt:lpstr>Return aN Error Concept</vt:lpstr>
      <vt:lpstr>Creating RANDOM BYTE OUTPUT</vt:lpstr>
      <vt:lpstr>See it in ACTION</vt:lpstr>
      <vt:lpstr>Clear</vt:lpstr>
      <vt:lpstr>VERIFY REQUESTS CONCEPT</vt:lpstr>
      <vt:lpstr>Setting up expectation to verify</vt:lpstr>
      <vt:lpstr>Verification (FAIL)</vt:lpstr>
      <vt:lpstr>Hit the verify point!</vt:lpstr>
      <vt:lpstr>Verification (SUCCESS!)</vt:lpstr>
      <vt:lpstr>Clear</vt:lpstr>
      <vt:lpstr>Forward a Request Concept</vt:lpstr>
      <vt:lpstr>Look at our PHP App</vt:lpstr>
      <vt:lpstr>Test without Mockserver</vt:lpstr>
      <vt:lpstr>MODIFY DOCKER-COMPOSE.YML</vt:lpstr>
      <vt:lpstr>Restart your cluster</vt:lpstr>
      <vt:lpstr>SETUP FORWARD FOR IPIFY SERVICE</vt:lpstr>
      <vt:lpstr>Test with FORWARDER</vt:lpstr>
      <vt:lpstr>PowerPoint Presentation</vt:lpstr>
      <vt:lpstr>CREATE EXPECTATION</vt:lpstr>
      <vt:lpstr>Compile our expecations</vt:lpstr>
      <vt:lpstr>TesT YOUR NEW EXPECTATION</vt:lpstr>
      <vt:lpstr>Trouble shooting HIGH MEMORY</vt:lpstr>
      <vt:lpstr>Documentation</vt:lpstr>
      <vt:lpstr>Sample App Structure</vt:lpstr>
      <vt:lpstr>MAKE SHORTCUTS</vt:lpstr>
      <vt:lpstr>Alternatives </vt:lpstr>
      <vt:lpstr>The main reason…</vt:lpstr>
      <vt:lpstr>WireMock</vt:lpstr>
      <vt:lpstr>Node-mock-server</vt:lpstr>
      <vt:lpstr>Nock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MockServer </dc:title>
  <dc:creator>William Lightning</dc:creator>
  <cp:lastModifiedBy>William Lightning</cp:lastModifiedBy>
  <cp:revision>4</cp:revision>
  <dcterms:created xsi:type="dcterms:W3CDTF">2019-07-03T14:41:06Z</dcterms:created>
  <dcterms:modified xsi:type="dcterms:W3CDTF">2019-07-03T20:30:51Z</dcterms:modified>
</cp:coreProperties>
</file>